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97" r:id="rId7"/>
    <p:sldId id="265" r:id="rId8"/>
    <p:sldId id="266" r:id="rId9"/>
    <p:sldId id="267" r:id="rId10"/>
    <p:sldId id="291" r:id="rId11"/>
    <p:sldId id="268" r:id="rId12"/>
    <p:sldId id="288" r:id="rId13"/>
    <p:sldId id="289" r:id="rId14"/>
    <p:sldId id="298" r:id="rId15"/>
    <p:sldId id="292" r:id="rId16"/>
    <p:sldId id="293" r:id="rId17"/>
    <p:sldId id="269" r:id="rId18"/>
    <p:sldId id="270" r:id="rId19"/>
    <p:sldId id="273" r:id="rId20"/>
    <p:sldId id="278" r:id="rId21"/>
    <p:sldId id="299" r:id="rId22"/>
    <p:sldId id="300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DF75EC-0181-45B8-9808-0C6CB841E905}" v="1457" dt="2025-06-24T06:07:33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01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yu Guo" userId="fa03501c4ca64615" providerId="LiveId" clId="{60DF75EC-0181-45B8-9808-0C6CB841E905}"/>
    <pc:docChg chg="undo redo custSel addSld delSld modSld sldOrd">
      <pc:chgData name="Zeyu Guo" userId="fa03501c4ca64615" providerId="LiveId" clId="{60DF75EC-0181-45B8-9808-0C6CB841E905}" dt="2025-06-24T06:07:33.016" v="1954" actId="108"/>
      <pc:docMkLst>
        <pc:docMk/>
      </pc:docMkLst>
      <pc:sldChg chg="addSp delSp modSp mod delAnim modAnim">
        <pc:chgData name="Zeyu Guo" userId="fa03501c4ca64615" providerId="LiveId" clId="{60DF75EC-0181-45B8-9808-0C6CB841E905}" dt="2025-06-23T02:42:05.062" v="1177" actId="20577"/>
        <pc:sldMkLst>
          <pc:docMk/>
          <pc:sldMk cId="4014680180" sldId="259"/>
        </pc:sldMkLst>
        <pc:spChg chg="mod">
          <ac:chgData name="Zeyu Guo" userId="fa03501c4ca64615" providerId="LiveId" clId="{60DF75EC-0181-45B8-9808-0C6CB841E905}" dt="2025-06-23T02:42:05.062" v="1177" actId="20577"/>
          <ac:spMkLst>
            <pc:docMk/>
            <pc:sldMk cId="4014680180" sldId="259"/>
            <ac:spMk id="2" creationId="{FA82599B-756A-0900-29BE-4CCDE2BE4940}"/>
          </ac:spMkLst>
        </pc:spChg>
        <pc:spChg chg="mod">
          <ac:chgData name="Zeyu Guo" userId="fa03501c4ca64615" providerId="LiveId" clId="{60DF75EC-0181-45B8-9808-0C6CB841E905}" dt="2025-06-21T07:32:19.515" v="349" actId="108"/>
          <ac:spMkLst>
            <pc:docMk/>
            <pc:sldMk cId="4014680180" sldId="259"/>
            <ac:spMk id="3" creationId="{C6D16732-F279-852A-6450-204379E41738}"/>
          </ac:spMkLst>
        </pc:spChg>
      </pc:sldChg>
      <pc:sldChg chg="addSp delSp modSp mod delAnim modAnim">
        <pc:chgData name="Zeyu Guo" userId="fa03501c4ca64615" providerId="LiveId" clId="{60DF75EC-0181-45B8-9808-0C6CB841E905}" dt="2025-06-23T02:46:57.715" v="1180"/>
        <pc:sldMkLst>
          <pc:docMk/>
          <pc:sldMk cId="2146038929" sldId="260"/>
        </pc:sldMkLst>
        <pc:spChg chg="add mod">
          <ac:chgData name="Zeyu Guo" userId="fa03501c4ca64615" providerId="LiveId" clId="{60DF75EC-0181-45B8-9808-0C6CB841E905}" dt="2025-06-21T07:35:50.305" v="362" actId="20577"/>
          <ac:spMkLst>
            <pc:docMk/>
            <pc:sldMk cId="2146038929" sldId="260"/>
            <ac:spMk id="2" creationId="{0D439D7F-2AF3-459A-460F-B724DD0B56BA}"/>
          </ac:spMkLst>
        </pc:spChg>
        <pc:picChg chg="mod">
          <ac:chgData name="Zeyu Guo" userId="fa03501c4ca64615" providerId="LiveId" clId="{60DF75EC-0181-45B8-9808-0C6CB841E905}" dt="2025-06-21T07:33:00.091" v="355" actId="1038"/>
          <ac:picMkLst>
            <pc:docMk/>
            <pc:sldMk cId="2146038929" sldId="260"/>
            <ac:picMk id="5" creationId="{CEF7287F-2228-4D47-FF62-82F79581D1A9}"/>
          </ac:picMkLst>
        </pc:picChg>
      </pc:sldChg>
      <pc:sldChg chg="modSp mod modAnim">
        <pc:chgData name="Zeyu Guo" userId="fa03501c4ca64615" providerId="LiveId" clId="{60DF75EC-0181-45B8-9808-0C6CB841E905}" dt="2025-06-21T07:35:57.304" v="366" actId="20577"/>
        <pc:sldMkLst>
          <pc:docMk/>
          <pc:sldMk cId="9843988" sldId="261"/>
        </pc:sldMkLst>
        <pc:spChg chg="mod">
          <ac:chgData name="Zeyu Guo" userId="fa03501c4ca64615" providerId="LiveId" clId="{60DF75EC-0181-45B8-9808-0C6CB841E905}" dt="2025-06-21T07:35:57.304" v="366" actId="20577"/>
          <ac:spMkLst>
            <pc:docMk/>
            <pc:sldMk cId="9843988" sldId="261"/>
            <ac:spMk id="5" creationId="{1376A0D8-4DF9-6289-4143-836E468332BD}"/>
          </ac:spMkLst>
        </pc:spChg>
      </pc:sldChg>
      <pc:sldChg chg="addSp delSp modSp mod addAnim delAnim modAnim">
        <pc:chgData name="Zeyu Guo" userId="fa03501c4ca64615" providerId="LiveId" clId="{60DF75EC-0181-45B8-9808-0C6CB841E905}" dt="2025-06-23T03:51:29.163" v="1315" actId="1036"/>
        <pc:sldMkLst>
          <pc:docMk/>
          <pc:sldMk cId="1389280940" sldId="263"/>
        </pc:sldMkLst>
        <pc:spChg chg="mod">
          <ac:chgData name="Zeyu Guo" userId="fa03501c4ca64615" providerId="LiveId" clId="{60DF75EC-0181-45B8-9808-0C6CB841E905}" dt="2025-06-21T15:13:31.237" v="614" actId="1076"/>
          <ac:spMkLst>
            <pc:docMk/>
            <pc:sldMk cId="1389280940" sldId="263"/>
            <ac:spMk id="3" creationId="{4B79ECF7-003E-0D76-3534-C42657C30984}"/>
          </ac:spMkLst>
        </pc:spChg>
        <pc:picChg chg="mod">
          <ac:chgData name="Zeyu Guo" userId="fa03501c4ca64615" providerId="LiveId" clId="{60DF75EC-0181-45B8-9808-0C6CB841E905}" dt="2025-06-23T03:51:29.163" v="1315" actId="1036"/>
          <ac:picMkLst>
            <pc:docMk/>
            <pc:sldMk cId="1389280940" sldId="263"/>
            <ac:picMk id="5" creationId="{914EF2FD-68B4-C19F-5FA1-4504DB374502}"/>
          </ac:picMkLst>
        </pc:picChg>
        <pc:picChg chg="mod">
          <ac:chgData name="Zeyu Guo" userId="fa03501c4ca64615" providerId="LiveId" clId="{60DF75EC-0181-45B8-9808-0C6CB841E905}" dt="2025-06-21T15:13:17.142" v="611" actId="1036"/>
          <ac:picMkLst>
            <pc:docMk/>
            <pc:sldMk cId="1389280940" sldId="263"/>
            <ac:picMk id="8" creationId="{1F38DD28-86A9-3022-4326-A94AAD2A945D}"/>
          </ac:picMkLst>
        </pc:picChg>
      </pc:sldChg>
      <pc:sldChg chg="addSp delSp mod addAnim delAnim modAnim">
        <pc:chgData name="Zeyu Guo" userId="fa03501c4ca64615" providerId="LiveId" clId="{60DF75EC-0181-45B8-9808-0C6CB841E905}" dt="2025-06-23T02:51:41.689" v="1181"/>
        <pc:sldMkLst>
          <pc:docMk/>
          <pc:sldMk cId="3628006521" sldId="265"/>
        </pc:sldMkLst>
        <pc:picChg chg="add del">
          <ac:chgData name="Zeyu Guo" userId="fa03501c4ca64615" providerId="LiveId" clId="{60DF75EC-0181-45B8-9808-0C6CB841E905}" dt="2025-06-21T16:25:37.723" v="623" actId="478"/>
          <ac:picMkLst>
            <pc:docMk/>
            <pc:sldMk cId="3628006521" sldId="265"/>
            <ac:picMk id="7" creationId="{8AB3FA22-552A-9E41-1D27-4F3E9D4521A2}"/>
          </ac:picMkLst>
        </pc:picChg>
      </pc:sldChg>
      <pc:sldChg chg="modSp mod modAnim">
        <pc:chgData name="Zeyu Guo" userId="fa03501c4ca64615" providerId="LiveId" clId="{60DF75EC-0181-45B8-9808-0C6CB841E905}" dt="2025-06-24T06:07:33.016" v="1954" actId="108"/>
        <pc:sldMkLst>
          <pc:docMk/>
          <pc:sldMk cId="821212521" sldId="267"/>
        </pc:sldMkLst>
        <pc:spChg chg="mod">
          <ac:chgData name="Zeyu Guo" userId="fa03501c4ca64615" providerId="LiveId" clId="{60DF75EC-0181-45B8-9808-0C6CB841E905}" dt="2025-06-24T06:07:33.016" v="1954" actId="108"/>
          <ac:spMkLst>
            <pc:docMk/>
            <pc:sldMk cId="821212521" sldId="267"/>
            <ac:spMk id="3" creationId="{01897F97-FD74-4543-D130-5B2C2B010673}"/>
          </ac:spMkLst>
        </pc:spChg>
      </pc:sldChg>
      <pc:sldChg chg="addSp modSp mod modAnim">
        <pc:chgData name="Zeyu Guo" userId="fa03501c4ca64615" providerId="LiveId" clId="{60DF75EC-0181-45B8-9808-0C6CB841E905}" dt="2025-06-23T03:52:26.009" v="1332" actId="1076"/>
        <pc:sldMkLst>
          <pc:docMk/>
          <pc:sldMk cId="2539135420" sldId="268"/>
        </pc:sldMkLst>
        <pc:picChg chg="add mod">
          <ac:chgData name="Zeyu Guo" userId="fa03501c4ca64615" providerId="LiveId" clId="{60DF75EC-0181-45B8-9808-0C6CB841E905}" dt="2025-06-23T03:52:26.009" v="1332" actId="1076"/>
          <ac:picMkLst>
            <pc:docMk/>
            <pc:sldMk cId="2539135420" sldId="268"/>
            <ac:picMk id="2" creationId="{CF7730F5-AFF3-442B-891C-0A0E0692B1EB}"/>
          </ac:picMkLst>
        </pc:picChg>
        <pc:picChg chg="mod">
          <ac:chgData name="Zeyu Guo" userId="fa03501c4ca64615" providerId="LiveId" clId="{60DF75EC-0181-45B8-9808-0C6CB841E905}" dt="2025-06-23T03:52:23.206" v="1331" actId="1076"/>
          <ac:picMkLst>
            <pc:docMk/>
            <pc:sldMk cId="2539135420" sldId="268"/>
            <ac:picMk id="5" creationId="{4D414E3B-F619-C323-4257-231370F8CBFB}"/>
          </ac:picMkLst>
        </pc:picChg>
      </pc:sldChg>
      <pc:sldChg chg="modSp modAnim">
        <pc:chgData name="Zeyu Guo" userId="fa03501c4ca64615" providerId="LiveId" clId="{60DF75EC-0181-45B8-9808-0C6CB841E905}" dt="2025-06-23T07:18:45.326" v="1658"/>
        <pc:sldMkLst>
          <pc:docMk/>
          <pc:sldMk cId="2840607864" sldId="278"/>
        </pc:sldMkLst>
        <pc:spChg chg="mod">
          <ac:chgData name="Zeyu Guo" userId="fa03501c4ca64615" providerId="LiveId" clId="{60DF75EC-0181-45B8-9808-0C6CB841E905}" dt="2025-06-23T06:56:02.212" v="1636" actId="20577"/>
          <ac:spMkLst>
            <pc:docMk/>
            <pc:sldMk cId="2840607864" sldId="278"/>
            <ac:spMk id="6" creationId="{32DDBE1F-2FA2-A627-9FCB-91F5BE57D8B8}"/>
          </ac:spMkLst>
        </pc:spChg>
      </pc:sldChg>
      <pc:sldChg chg="modSp mod modAnim">
        <pc:chgData name="Zeyu Guo" userId="fa03501c4ca64615" providerId="LiveId" clId="{60DF75EC-0181-45B8-9808-0C6CB841E905}" dt="2025-06-23T06:36:06.617" v="1512"/>
        <pc:sldMkLst>
          <pc:docMk/>
          <pc:sldMk cId="1800505596" sldId="288"/>
        </pc:sldMkLst>
        <pc:spChg chg="mod">
          <ac:chgData name="Zeyu Guo" userId="fa03501c4ca64615" providerId="LiveId" clId="{60DF75EC-0181-45B8-9808-0C6CB841E905}" dt="2025-06-23T06:23:03.435" v="1418" actId="20577"/>
          <ac:spMkLst>
            <pc:docMk/>
            <pc:sldMk cId="1800505596" sldId="288"/>
            <ac:spMk id="6" creationId="{C797E2A9-385C-9A32-E359-88DB855695D6}"/>
          </ac:spMkLst>
        </pc:spChg>
      </pc:sldChg>
      <pc:sldChg chg="modSp mod">
        <pc:chgData name="Zeyu Guo" userId="fa03501c4ca64615" providerId="LiveId" clId="{60DF75EC-0181-45B8-9808-0C6CB841E905}" dt="2025-06-23T06:27:02.877" v="1505" actId="313"/>
        <pc:sldMkLst>
          <pc:docMk/>
          <pc:sldMk cId="74974744" sldId="289"/>
        </pc:sldMkLst>
        <pc:spChg chg="mod">
          <ac:chgData name="Zeyu Guo" userId="fa03501c4ca64615" providerId="LiveId" clId="{60DF75EC-0181-45B8-9808-0C6CB841E905}" dt="2025-06-23T06:25:13.462" v="1488" actId="20577"/>
          <ac:spMkLst>
            <pc:docMk/>
            <pc:sldMk cId="74974744" sldId="289"/>
            <ac:spMk id="4" creationId="{E57C6E22-E875-E640-55E9-E0A3429F0A40}"/>
          </ac:spMkLst>
        </pc:spChg>
        <pc:spChg chg="mod">
          <ac:chgData name="Zeyu Guo" userId="fa03501c4ca64615" providerId="LiveId" clId="{60DF75EC-0181-45B8-9808-0C6CB841E905}" dt="2025-06-23T06:26:33.104" v="1497" actId="20577"/>
          <ac:spMkLst>
            <pc:docMk/>
            <pc:sldMk cId="74974744" sldId="289"/>
            <ac:spMk id="5" creationId="{C459D935-E6FE-CF1D-7126-540EAED2D40E}"/>
          </ac:spMkLst>
        </pc:spChg>
        <pc:spChg chg="mod">
          <ac:chgData name="Zeyu Guo" userId="fa03501c4ca64615" providerId="LiveId" clId="{60DF75EC-0181-45B8-9808-0C6CB841E905}" dt="2025-06-23T06:27:02.877" v="1505" actId="313"/>
          <ac:spMkLst>
            <pc:docMk/>
            <pc:sldMk cId="74974744" sldId="289"/>
            <ac:spMk id="6" creationId="{57456D9A-2074-18D7-6F4C-C8704B611967}"/>
          </ac:spMkLst>
        </pc:spChg>
      </pc:sldChg>
      <pc:sldChg chg="modSp del mod">
        <pc:chgData name="Zeyu Guo" userId="fa03501c4ca64615" providerId="LiveId" clId="{60DF75EC-0181-45B8-9808-0C6CB841E905}" dt="2025-06-23T06:45:58.184" v="1632" actId="47"/>
        <pc:sldMkLst>
          <pc:docMk/>
          <pc:sldMk cId="283692334" sldId="290"/>
        </pc:sldMkLst>
        <pc:spChg chg="mod">
          <ac:chgData name="Zeyu Guo" userId="fa03501c4ca64615" providerId="LiveId" clId="{60DF75EC-0181-45B8-9808-0C6CB841E905}" dt="2025-06-23T06:36:40.210" v="1513" actId="21"/>
          <ac:spMkLst>
            <pc:docMk/>
            <pc:sldMk cId="283692334" sldId="290"/>
            <ac:spMk id="3" creationId="{29530DDB-DE73-4E74-B429-28BC55853188}"/>
          </ac:spMkLst>
        </pc:spChg>
      </pc:sldChg>
      <pc:sldChg chg="modSp mod modAnim">
        <pc:chgData name="Zeyu Guo" userId="fa03501c4ca64615" providerId="LiveId" clId="{60DF75EC-0181-45B8-9808-0C6CB841E905}" dt="2025-06-23T04:09:46.064" v="1346" actId="313"/>
        <pc:sldMkLst>
          <pc:docMk/>
          <pc:sldMk cId="2346834123" sldId="291"/>
        </pc:sldMkLst>
        <pc:spChg chg="mod">
          <ac:chgData name="Zeyu Guo" userId="fa03501c4ca64615" providerId="LiveId" clId="{60DF75EC-0181-45B8-9808-0C6CB841E905}" dt="2025-06-23T04:09:46.064" v="1346" actId="313"/>
          <ac:spMkLst>
            <pc:docMk/>
            <pc:sldMk cId="2346834123" sldId="291"/>
            <ac:spMk id="7" creationId="{79B3B532-885A-C098-1310-4D36C1BB5F78}"/>
          </ac:spMkLst>
        </pc:spChg>
      </pc:sldChg>
      <pc:sldChg chg="modSp mod">
        <pc:chgData name="Zeyu Guo" userId="fa03501c4ca64615" providerId="LiveId" clId="{60DF75EC-0181-45B8-9808-0C6CB841E905}" dt="2025-06-23T04:10:21.197" v="1379" actId="20577"/>
        <pc:sldMkLst>
          <pc:docMk/>
          <pc:sldMk cId="1179603662" sldId="293"/>
        </pc:sldMkLst>
        <pc:spChg chg="mod">
          <ac:chgData name="Zeyu Guo" userId="fa03501c4ca64615" providerId="LiveId" clId="{60DF75EC-0181-45B8-9808-0C6CB841E905}" dt="2025-06-23T04:10:21.197" v="1379" actId="20577"/>
          <ac:spMkLst>
            <pc:docMk/>
            <pc:sldMk cId="1179603662" sldId="293"/>
            <ac:spMk id="2" creationId="{7E3FB030-0DC4-1E64-F2F1-A79733F4ACEA}"/>
          </ac:spMkLst>
        </pc:spChg>
      </pc:sldChg>
      <pc:sldChg chg="addSp delSp modSp del mod delAnim modAnim">
        <pc:chgData name="Zeyu Guo" userId="fa03501c4ca64615" providerId="LiveId" clId="{60DF75EC-0181-45B8-9808-0C6CB841E905}" dt="2025-06-23T07:29:37.787" v="1900" actId="47"/>
        <pc:sldMkLst>
          <pc:docMk/>
          <pc:sldMk cId="3457998026" sldId="294"/>
        </pc:sldMkLst>
        <pc:spChg chg="add mod">
          <ac:chgData name="Zeyu Guo" userId="fa03501c4ca64615" providerId="LiveId" clId="{60DF75EC-0181-45B8-9808-0C6CB841E905}" dt="2025-06-23T07:27:04.459" v="1761" actId="20577"/>
          <ac:spMkLst>
            <pc:docMk/>
            <pc:sldMk cId="3457998026" sldId="294"/>
            <ac:spMk id="2" creationId="{C32A4973-B1A1-E3EA-5D57-D1F9701CEEF0}"/>
          </ac:spMkLst>
        </pc:spChg>
        <pc:spChg chg="mod">
          <ac:chgData name="Zeyu Guo" userId="fa03501c4ca64615" providerId="LiveId" clId="{60DF75EC-0181-45B8-9808-0C6CB841E905}" dt="2025-06-23T07:25:33.981" v="1715" actId="20577"/>
          <ac:spMkLst>
            <pc:docMk/>
            <pc:sldMk cId="3457998026" sldId="294"/>
            <ac:spMk id="7" creationId="{E8E4E62E-D066-38E5-FB14-5A5532790FCE}"/>
          </ac:spMkLst>
        </pc:spChg>
        <pc:spChg chg="mod">
          <ac:chgData name="Zeyu Guo" userId="fa03501c4ca64615" providerId="LiveId" clId="{60DF75EC-0181-45B8-9808-0C6CB841E905}" dt="2025-06-23T07:26:56.059" v="1756"/>
          <ac:spMkLst>
            <pc:docMk/>
            <pc:sldMk cId="3457998026" sldId="294"/>
            <ac:spMk id="10" creationId="{95E134E8-4C36-086A-2FCF-586A05F7A6F1}"/>
          </ac:spMkLst>
        </pc:spChg>
        <pc:picChg chg="del mod">
          <ac:chgData name="Zeyu Guo" userId="fa03501c4ca64615" providerId="LiveId" clId="{60DF75EC-0181-45B8-9808-0C6CB841E905}" dt="2025-06-23T07:24:14.801" v="1666" actId="478"/>
          <ac:picMkLst>
            <pc:docMk/>
            <pc:sldMk cId="3457998026" sldId="294"/>
            <ac:picMk id="9" creationId="{8AC4C684-BAE6-B75E-BD41-2D7CC0BA05DB}"/>
          </ac:picMkLst>
        </pc:picChg>
      </pc:sldChg>
      <pc:sldChg chg="add">
        <pc:chgData name="Zeyu Guo" userId="fa03501c4ca64615" providerId="LiveId" clId="{60DF75EC-0181-45B8-9808-0C6CB841E905}" dt="2025-06-21T16:24:49.610" v="618"/>
        <pc:sldMkLst>
          <pc:docMk/>
          <pc:sldMk cId="95729712" sldId="295"/>
        </pc:sldMkLst>
      </pc:sldChg>
      <pc:sldChg chg="add del">
        <pc:chgData name="Zeyu Guo" userId="fa03501c4ca64615" providerId="LiveId" clId="{60DF75EC-0181-45B8-9808-0C6CB841E905}" dt="2025-06-21T16:25:37.451" v="622"/>
        <pc:sldMkLst>
          <pc:docMk/>
          <pc:sldMk cId="1667715940" sldId="296"/>
        </pc:sldMkLst>
      </pc:sldChg>
      <pc:sldChg chg="addSp delSp modSp new del mod ord">
        <pc:chgData name="Zeyu Guo" userId="fa03501c4ca64615" providerId="LiveId" clId="{60DF75EC-0181-45B8-9808-0C6CB841E905}" dt="2025-06-21T16:33:03.795" v="817" actId="47"/>
        <pc:sldMkLst>
          <pc:docMk/>
          <pc:sldMk cId="2976247228" sldId="296"/>
        </pc:sldMkLst>
      </pc:sldChg>
      <pc:sldChg chg="modSp new mod modAnim">
        <pc:chgData name="Zeyu Guo" userId="fa03501c4ca64615" providerId="LiveId" clId="{60DF75EC-0181-45B8-9808-0C6CB841E905}" dt="2025-06-23T04:07:30.927" v="1333"/>
        <pc:sldMkLst>
          <pc:docMk/>
          <pc:sldMk cId="77789421" sldId="297"/>
        </pc:sldMkLst>
        <pc:spChg chg="mod">
          <ac:chgData name="Zeyu Guo" userId="fa03501c4ca64615" providerId="LiveId" clId="{60DF75EC-0181-45B8-9808-0C6CB841E905}" dt="2025-06-21T16:30:56.434" v="793" actId="113"/>
          <ac:spMkLst>
            <pc:docMk/>
            <pc:sldMk cId="77789421" sldId="297"/>
            <ac:spMk id="2" creationId="{B9B8044F-4261-4481-D18F-BA47CF682D51}"/>
          </ac:spMkLst>
        </pc:spChg>
        <pc:spChg chg="mod">
          <ac:chgData name="Zeyu Guo" userId="fa03501c4ca64615" providerId="LiveId" clId="{60DF75EC-0181-45B8-9808-0C6CB841E905}" dt="2025-06-21T16:46:08.075" v="827" actId="20577"/>
          <ac:spMkLst>
            <pc:docMk/>
            <pc:sldMk cId="77789421" sldId="297"/>
            <ac:spMk id="3" creationId="{537BF23E-E605-BB57-0139-3E35984B05DE}"/>
          </ac:spMkLst>
        </pc:spChg>
      </pc:sldChg>
      <pc:sldChg chg="modSp new mod">
        <pc:chgData name="Zeyu Guo" userId="fa03501c4ca64615" providerId="LiveId" clId="{60DF75EC-0181-45B8-9808-0C6CB841E905}" dt="2025-06-23T06:44:09.326" v="1631" actId="20577"/>
        <pc:sldMkLst>
          <pc:docMk/>
          <pc:sldMk cId="1160526515" sldId="298"/>
        </pc:sldMkLst>
        <pc:spChg chg="mod">
          <ac:chgData name="Zeyu Guo" userId="fa03501c4ca64615" providerId="LiveId" clId="{60DF75EC-0181-45B8-9808-0C6CB841E905}" dt="2025-06-23T06:37:37.909" v="1550" actId="20577"/>
          <ac:spMkLst>
            <pc:docMk/>
            <pc:sldMk cId="1160526515" sldId="298"/>
            <ac:spMk id="2" creationId="{0DCE2669-7325-4A85-6155-B3CBEA260BA5}"/>
          </ac:spMkLst>
        </pc:spChg>
        <pc:spChg chg="mod">
          <ac:chgData name="Zeyu Guo" userId="fa03501c4ca64615" providerId="LiveId" clId="{60DF75EC-0181-45B8-9808-0C6CB841E905}" dt="2025-06-23T06:44:09.326" v="1631" actId="20577"/>
          <ac:spMkLst>
            <pc:docMk/>
            <pc:sldMk cId="1160526515" sldId="298"/>
            <ac:spMk id="3" creationId="{3B6B1C6B-A5C1-8034-0A5B-EF806CCC39A3}"/>
          </ac:spMkLst>
        </pc:spChg>
      </pc:sldChg>
      <pc:sldChg chg="modSp new mod modAnim">
        <pc:chgData name="Zeyu Guo" userId="fa03501c4ca64615" providerId="LiveId" clId="{60DF75EC-0181-45B8-9808-0C6CB841E905}" dt="2025-06-23T07:30:08.744" v="1905"/>
        <pc:sldMkLst>
          <pc:docMk/>
          <pc:sldMk cId="3896963673" sldId="299"/>
        </pc:sldMkLst>
        <pc:spChg chg="mod">
          <ac:chgData name="Zeyu Guo" userId="fa03501c4ca64615" providerId="LiveId" clId="{60DF75EC-0181-45B8-9808-0C6CB841E905}" dt="2025-06-23T07:27:42.971" v="1782" actId="20577"/>
          <ac:spMkLst>
            <pc:docMk/>
            <pc:sldMk cId="3896963673" sldId="299"/>
            <ac:spMk id="2" creationId="{7F149827-1071-20AB-F34F-39E18B0E1D9A}"/>
          </ac:spMkLst>
        </pc:spChg>
        <pc:spChg chg="mod">
          <ac:chgData name="Zeyu Guo" userId="fa03501c4ca64615" providerId="LiveId" clId="{60DF75EC-0181-45B8-9808-0C6CB841E905}" dt="2025-06-23T07:29:29.541" v="1899" actId="20577"/>
          <ac:spMkLst>
            <pc:docMk/>
            <pc:sldMk cId="3896963673" sldId="299"/>
            <ac:spMk id="3" creationId="{D5058167-0DDA-2EE6-5D0C-A34D53C999AA}"/>
          </ac:spMkLst>
        </pc:spChg>
      </pc:sldChg>
      <pc:sldChg chg="addSp delSp modSp new mod setBg modClrScheme setClrOvrMap chgLayout">
        <pc:chgData name="Zeyu Guo" userId="fa03501c4ca64615" providerId="LiveId" clId="{60DF75EC-0181-45B8-9808-0C6CB841E905}" dt="2025-06-23T07:42:37.164" v="1926" actId="26606"/>
        <pc:sldMkLst>
          <pc:docMk/>
          <pc:sldMk cId="4150758394" sldId="300"/>
        </pc:sldMkLst>
        <pc:spChg chg="del">
          <ac:chgData name="Zeyu Guo" userId="fa03501c4ca64615" providerId="LiveId" clId="{60DF75EC-0181-45B8-9808-0C6CB841E905}" dt="2025-06-23T07:40:16.808" v="1907" actId="700"/>
          <ac:spMkLst>
            <pc:docMk/>
            <pc:sldMk cId="4150758394" sldId="300"/>
            <ac:spMk id="2" creationId="{3FE6B50B-F7EE-B5A4-D768-4F39BA899CAD}"/>
          </ac:spMkLst>
        </pc:spChg>
        <pc:spChg chg="del">
          <ac:chgData name="Zeyu Guo" userId="fa03501c4ca64615" providerId="LiveId" clId="{60DF75EC-0181-45B8-9808-0C6CB841E905}" dt="2025-06-23T07:40:16.808" v="1907" actId="700"/>
          <ac:spMkLst>
            <pc:docMk/>
            <pc:sldMk cId="4150758394" sldId="300"/>
            <ac:spMk id="3" creationId="{F4B0C7DB-4B5A-172F-4802-32290D55F587}"/>
          </ac:spMkLst>
        </pc:spChg>
        <pc:spChg chg="add del mod">
          <ac:chgData name="Zeyu Guo" userId="fa03501c4ca64615" providerId="LiveId" clId="{60DF75EC-0181-45B8-9808-0C6CB841E905}" dt="2025-06-23T07:41:38.837" v="1922" actId="478"/>
          <ac:spMkLst>
            <pc:docMk/>
            <pc:sldMk cId="4150758394" sldId="300"/>
            <ac:spMk id="4" creationId="{BE234BC6-F28F-4307-3BDF-DB144C2BCFFC}"/>
          </ac:spMkLst>
        </pc:spChg>
        <pc:spChg chg="add mod">
          <ac:chgData name="Zeyu Guo" userId="fa03501c4ca64615" providerId="LiveId" clId="{60DF75EC-0181-45B8-9808-0C6CB841E905}" dt="2025-06-23T07:42:37.164" v="1926" actId="26606"/>
          <ac:spMkLst>
            <pc:docMk/>
            <pc:sldMk cId="4150758394" sldId="300"/>
            <ac:spMk id="5" creationId="{127A2272-297E-E4CA-46E0-C572E996FA9D}"/>
          </ac:spMkLst>
        </pc:spChg>
        <pc:spChg chg="add del">
          <ac:chgData name="Zeyu Guo" userId="fa03501c4ca64615" providerId="LiveId" clId="{60DF75EC-0181-45B8-9808-0C6CB841E905}" dt="2025-06-23T07:42:37.164" v="1926" actId="26606"/>
          <ac:spMkLst>
            <pc:docMk/>
            <pc:sldMk cId="4150758394" sldId="300"/>
            <ac:spMk id="10" creationId="{66B332A4-D438-4773-A77F-5ED49A448D9D}"/>
          </ac:spMkLst>
        </pc:spChg>
        <pc:spChg chg="add del">
          <ac:chgData name="Zeyu Guo" userId="fa03501c4ca64615" providerId="LiveId" clId="{60DF75EC-0181-45B8-9808-0C6CB841E905}" dt="2025-06-23T07:42:37.164" v="1926" actId="26606"/>
          <ac:spMkLst>
            <pc:docMk/>
            <pc:sldMk cId="4150758394" sldId="300"/>
            <ac:spMk id="12" creationId="{DF9AD32D-FF05-44F4-BD4D-9CEE89B71EB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CDD8D7-3641-70C7-A7D4-1C92B07A9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3DF0083-D24F-5A31-FA0A-9E1149B89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466BC0-E952-1B60-DC3C-4633C1488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3BE2-EF58-4DAF-BB31-3B3478EE3692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C4EF26-4831-8617-5569-881E3013E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D94525-8C68-D4CD-F0BC-121A346A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B302-0BD7-4D80-895A-7DD71BFB92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039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2071FF-B990-0C22-B7EE-CF6C1265C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CC908DC-AD93-D667-E18F-7BA0DAFB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102CC0-06DE-A034-7408-7F72A163A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3BE2-EF58-4DAF-BB31-3B3478EE3692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A1EEAB-F23D-7FDB-001A-FFF7DDDB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F6ACEB-9E4E-25C6-C64A-FDCF1AAE9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B302-0BD7-4D80-895A-7DD71BFB92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712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D0E9D05-3F29-401E-10B5-50B15773FF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3B4830-630B-AF92-258F-EDABF5AD5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E1C2CB-4926-083B-B62D-5D4A3D8D2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3BE2-EF58-4DAF-BB31-3B3478EE3692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1FF674-B886-3215-3AB9-B85E59A3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C7CBD5-BD5D-0D59-236A-6F72C557A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B302-0BD7-4D80-895A-7DD71BFB92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33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3C768-BB48-010D-B2F5-4E2CA601A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1E34DD-71F2-DC8A-58F9-3F0B3A847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FCA88D-66B3-2BAE-A118-EAA9266D8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3BE2-EF58-4DAF-BB31-3B3478EE3692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0507A4-37A0-96E6-B744-37BFC6B2F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A87ABF-7355-6B59-7D49-EB5EB0424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B302-0BD7-4D80-895A-7DD71BFB92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94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38FDAC-FBB9-949F-8B4F-615750739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E7D2CD-F7F2-56B9-8869-F21498791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FD5436-3DFE-EA74-3C8F-C0A6B60E4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3BE2-EF58-4DAF-BB31-3B3478EE3692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0FAF99-999F-533A-83FE-EF592AAEC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8462A5-A8F7-CBE3-31B3-371758E4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B302-0BD7-4D80-895A-7DD71BFB92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27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57F365-EFD4-5B5A-EA4F-D239030BE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CB82F2-B25F-6677-C3FF-1550AB94D6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EE0CB6B-8065-1303-7B7E-6B4921496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2138CD3-1A52-42C3-8BC3-7B9A5FB09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3BE2-EF58-4DAF-BB31-3B3478EE3692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6173EE3-B660-5277-9D34-A16BA70E0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55B5E6B-0FF4-6192-B7B5-FA0E4D2D7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B302-0BD7-4D80-895A-7DD71BFB92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24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5AB2CF-DAB7-5820-7C5A-0D4B40B4E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994F95-8D63-A6AE-A94E-2A85F20F2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CD0F1C6-62C3-7C05-6CBA-E2D2A3DB4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62A951A-E2A6-95B8-FA4C-F48DD09DFD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0A4FF69-16A3-ADAB-EDD7-EE8C5A0F13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D06485C-4276-4F87-1695-45B581DD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3BE2-EF58-4DAF-BB31-3B3478EE3692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1E201BC-9D8D-C9F1-A204-4B1A54F7C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7991AF9-3D7C-6677-E01F-88956F901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B302-0BD7-4D80-895A-7DD71BFB92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3958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E80055-D9D9-68EB-1AA9-94E1FD03F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73E8AC-D444-BE51-5C9B-4E798B4F8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3BE2-EF58-4DAF-BB31-3B3478EE3692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376C780-CF94-672A-AA75-E7E63ED8E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1C2BB44-D7AA-FC9E-228F-A83E44FC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B302-0BD7-4D80-895A-7DD71BFB92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46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7BE1BB-6281-EE86-7171-13F51CCA4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3BE2-EF58-4DAF-BB31-3B3478EE3692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D6A2654-837A-8784-3DBE-A1D179B39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DBA8B9-9190-D03E-9B93-FE598CF8F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B302-0BD7-4D80-895A-7DD71BFB92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00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585CA2-D0C5-2730-0552-69AE53C1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8CF240-23AB-70A4-E598-43F5AE73D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4B4FFE9-3990-C517-5F9B-95F353182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3FA0F7-2A0C-868E-85E7-4B178ACAB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3BE2-EF58-4DAF-BB31-3B3478EE3692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5C3308-5CAD-73F4-251C-1366F20B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4B6C83-99C0-6779-0EF9-5AE950689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B302-0BD7-4D80-895A-7DD71BFB92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7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24E3CB-89CC-711B-8867-8EE782F20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F04BCB3-58B3-C75B-F672-4B3D483AD6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7FFE12A-2BFB-0957-6FA7-5C41326DD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7D85916-61EE-7588-3CCF-1B1EEFDF6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3BE2-EF58-4DAF-BB31-3B3478EE3692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920FAC3-27B0-3419-D915-70B6D1044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8B1FE4-5647-AEB0-D92C-4D91E6F1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B302-0BD7-4D80-895A-7DD71BFB92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759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13892BC-F877-DAF6-8552-9F0C924CA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6FA59A-4A51-B38D-C584-982D4358D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883319-9D2E-650C-C2C7-97F64C3987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F3BE2-EF58-4DAF-BB31-3B3478EE3692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4F8122-73A3-3C37-5A2C-FBB14EB5D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3D4845-15DB-1EE4-FF1B-35489A761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5B302-0BD7-4D80-895A-7DD71BFB92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29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6">
            <a:extLst>
              <a:ext uri="{FF2B5EF4-FFF2-40B4-BE49-F238E27FC236}">
                <a16:creationId xmlns:a16="http://schemas.microsoft.com/office/drawing/2014/main" id="{C1BD3AF0-6D00-C8FF-3E85-54BA6CBB7B93}"/>
              </a:ext>
            </a:extLst>
          </p:cNvPr>
          <p:cNvSpPr txBox="1"/>
          <p:nvPr/>
        </p:nvSpPr>
        <p:spPr>
          <a:xfrm>
            <a:off x="6416385" y="5271626"/>
            <a:ext cx="4447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 dirty="0"/>
              <a:t>Zihan Zhang</a:t>
            </a:r>
          </a:p>
          <a:p>
            <a:pPr algn="ctr"/>
            <a:r>
              <a:rPr lang="en-US" altLang="zh-CN" sz="2800" dirty="0"/>
              <a:t>Ohio State University</a:t>
            </a:r>
            <a:endParaRPr lang="zh-CN" altLang="en-US" sz="2800" dirty="0"/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573CB2EA-B119-1069-3843-180F10CC686C}"/>
              </a:ext>
            </a:extLst>
          </p:cNvPr>
          <p:cNvSpPr txBox="1"/>
          <p:nvPr/>
        </p:nvSpPr>
        <p:spPr>
          <a:xfrm>
            <a:off x="1030406" y="5271627"/>
            <a:ext cx="4745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 dirty="0"/>
              <a:t>Yeyuan Chen</a:t>
            </a:r>
          </a:p>
          <a:p>
            <a:pPr algn="ctr"/>
            <a:r>
              <a:rPr lang="en-US" altLang="zh-CN" sz="2800" dirty="0"/>
              <a:t>University of Michigan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711C606-DED0-E48D-435E-6BADC8442789}"/>
              </a:ext>
            </a:extLst>
          </p:cNvPr>
          <p:cNvSpPr txBox="1"/>
          <p:nvPr/>
        </p:nvSpPr>
        <p:spPr>
          <a:xfrm>
            <a:off x="1950720" y="789128"/>
            <a:ext cx="81083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0" dirty="0">
                <a:solidFill>
                  <a:srgbClr val="494E52"/>
                </a:solidFill>
                <a:effectLst/>
                <a:latin typeface="-apple-system"/>
              </a:rPr>
              <a:t>Explicit Folded Reed-Solomon and Multiplicity Codes </a:t>
            </a:r>
          </a:p>
          <a:p>
            <a:pPr algn="ctr"/>
            <a:r>
              <a:rPr lang="en-US" altLang="zh-CN" sz="2800" b="1" i="0" dirty="0">
                <a:solidFill>
                  <a:srgbClr val="494E52"/>
                </a:solidFill>
                <a:effectLst/>
                <a:latin typeface="-apple-system"/>
              </a:rPr>
              <a:t>Achieve Relaxed Generalized Singleton Bounds</a:t>
            </a:r>
          </a:p>
          <a:p>
            <a:endParaRPr lang="zh-CN" altLang="en-US" sz="28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1C53173-E5B4-0316-3E4F-557CD8503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34" y="2516396"/>
            <a:ext cx="1948058" cy="25936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5BC4C3D-F749-4374-A0BB-EDE5E2FBB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830" y="2516396"/>
            <a:ext cx="2102743" cy="264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00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9B3B532-885A-C098-1310-4D36C1BB5F78}"/>
                  </a:ext>
                </a:extLst>
              </p:cNvPr>
              <p:cNvSpPr txBox="1"/>
              <p:nvPr/>
            </p:nvSpPr>
            <p:spPr>
              <a:xfrm>
                <a:off x="706613" y="2147514"/>
                <a:ext cx="11140440" cy="41820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 marR="0" lvl="0" indent="-228600" algn="l" defTabSz="4572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(Concurrent and Independent Work) 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Srivastava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(SODA’25): </a:t>
                </a:r>
              </a:p>
              <a:p>
                <a:pPr marR="0" lvl="0" algn="l" defTabSz="4572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Folded RS codes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𝑹</m:t>
                        </m:r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𝜺</m:t>
                        </m:r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𝑶</m:t>
                        </m:r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/</m:t>
                        </m:r>
                        <m:sSup>
                          <m:sSupPr>
                            <m:ctrlPr>
                              <a:rPr kumimoji="0" lang="en-US" altLang="zh-CN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CN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𝜺</m:t>
                            </m:r>
                          </m:e>
                          <m:sup>
                            <m:r>
                              <a:rPr kumimoji="0" lang="en-US" altLang="zh-CN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 </m:t>
                        </m:r>
                      </m:e>
                    </m:d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-list decodable.</a:t>
                </a:r>
              </a:p>
              <a:p>
                <a:pPr marL="228600" marR="0" lvl="0" indent="-228600" algn="l" defTabSz="4572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Our Results: Chen-Zhang 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(STOC’25): </a:t>
                </a:r>
              </a:p>
              <a:p>
                <a:pPr lvl="0" defTabSz="457200">
                  <a:lnSpc>
                    <a:spcPct val="90000"/>
                  </a:lnSpc>
                  <a:spcBef>
                    <a:spcPts val="1000"/>
                  </a:spcBef>
                  <a:defRPr/>
                </a:pP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Folded RS codes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𝑹</m:t>
                        </m:r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𝜺</m:t>
                        </m:r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𝑶</m:t>
                        </m:r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𝜀</m:t>
                        </m:r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 </m:t>
                        </m:r>
                      </m:e>
                    </m:d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-list decodable. </a:t>
                </a:r>
              </a:p>
              <a:p>
                <a:pPr lvl="0" defTabSz="457200">
                  <a:lnSpc>
                    <a:spcPct val="90000"/>
                  </a:lnSpc>
                  <a:spcBef>
                    <a:spcPts val="1000"/>
                  </a:spcBef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Alphabet size: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𝒏</m:t>
                        </m:r>
                      </m:e>
                      <m:sup>
                        <m:r>
                          <a:rPr kumimoji="0" lang="en-US" altLang="zh-CN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𝑶</m:t>
                        </m:r>
                        <m:r>
                          <a:rPr kumimoji="0" lang="en-US" altLang="zh-CN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altLang="zh-CN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  <m:r>
                          <a:rPr kumimoji="0" lang="en-US" altLang="zh-CN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/</m:t>
                        </m:r>
                        <m:sSup>
                          <m:sSup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p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altLang="zh-CN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sup>
                    </m:sSup>
                  </m:oMath>
                </a14:m>
                <a:endParaRPr kumimoji="0" lang="en-US" altLang="zh-CN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228600" marR="0" lvl="0" indent="-228600" algn="l" defTabSz="4572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Jeromino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-Mittal-Srivastava-</a:t>
                </a:r>
                <a:r>
                  <a:rPr kumimoji="0" lang="en-US" altLang="zh-CN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Tulsiani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(STOC’25): </a:t>
                </a:r>
              </a:p>
              <a:p>
                <a:pPr defTabSz="457200">
                  <a:lnSpc>
                    <a:spcPct val="90000"/>
                  </a:lnSpc>
                  <a:spcBef>
                    <a:spcPts val="1000"/>
                  </a:spcBef>
                  <a:defRPr/>
                </a:pPr>
                <a:r>
                  <a:rPr lang="en-US" altLang="zh-CN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Explicit codes that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𝑹</m:t>
                        </m:r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𝜺</m:t>
                        </m:r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𝑶</m:t>
                        </m:r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𝜀</m:t>
                        </m:r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 </m:t>
                        </m:r>
                      </m:e>
                    </m:d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-list decodable</a:t>
                </a:r>
                <a:r>
                  <a:rPr lang="en-US" altLang="zh-CN" sz="2400" noProof="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with a</a:t>
                </a:r>
                <a:r>
                  <a:rPr lang="en-US" altLang="zh-CN" sz="24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lphabet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size 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𝒆𝒙𝒑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𝒆𝒙𝒑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𝒑𝒐𝒍𝒚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)))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.</a:t>
                </a:r>
              </a:p>
              <a:p>
                <a:pPr lvl="0" defTabSz="457200">
                  <a:lnSpc>
                    <a:spcPct val="90000"/>
                  </a:lnSpc>
                  <a:spcBef>
                    <a:spcPts val="1000"/>
                  </a:spcBef>
                  <a:defRPr/>
                </a:pPr>
                <a:r>
                  <a:rPr lang="en-US" altLang="zh-CN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kumimoji="0" lang="en-US" altLang="zh-CN" sz="2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ased</a:t>
                </a:r>
                <a:r>
                  <a:rPr kumimoji="0" lang="en-US" altLang="zh-CN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on an 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AEL-type construction.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9B3B532-885A-C098-1310-4D36C1BB5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13" y="2147514"/>
                <a:ext cx="11140440" cy="4182042"/>
              </a:xfrm>
              <a:prstGeom prst="rect">
                <a:avLst/>
              </a:prstGeom>
              <a:blipFill>
                <a:blip r:embed="rId2"/>
                <a:stretch>
                  <a:fillRect l="-876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AB62DE9-F64D-0CD4-B39B-D0CED8F4549B}"/>
                  </a:ext>
                </a:extLst>
              </p:cNvPr>
              <p:cNvSpPr txBox="1"/>
              <p:nvPr/>
            </p:nvSpPr>
            <p:spPr>
              <a:xfrm>
                <a:off x="754380" y="883920"/>
                <a:ext cx="812113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accent2"/>
                    </a:solidFill>
                  </a:rPr>
                  <a:t>Challenge</a:t>
                </a:r>
                <a:r>
                  <a:rPr lang="en-US" altLang="zh-CN" sz="2400" b="1" dirty="0"/>
                  <a:t>: Reduce the list size from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𝒆𝒙𝒑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b="1" dirty="0"/>
                  <a:t>to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b="1" dirty="0"/>
                  <a:t>, </a:t>
                </a:r>
              </a:p>
              <a:p>
                <a:r>
                  <a:rPr lang="en-US" altLang="zh-CN" sz="2400" b="1" dirty="0"/>
                  <a:t>matching the optimal bound.</a:t>
                </a:r>
                <a:endParaRPr lang="zh-CN" altLang="en-US" sz="2400" b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AB62DE9-F64D-0CD4-B39B-D0CED8F45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" y="883920"/>
                <a:ext cx="8121134" cy="830997"/>
              </a:xfrm>
              <a:prstGeom prst="rect">
                <a:avLst/>
              </a:prstGeom>
              <a:blipFill>
                <a:blip r:embed="rId3"/>
                <a:stretch>
                  <a:fillRect l="-1201" t="-5147" r="-225" b="-16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683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D414E3B-F619-C323-4257-231370F8C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65" y="540402"/>
            <a:ext cx="10482469" cy="3387959"/>
          </a:xfrm>
          <a:prstGeom prst="rect">
            <a:avLst/>
          </a:prstGeom>
        </p:spPr>
      </p:pic>
      <p:pic>
        <p:nvPicPr>
          <p:cNvPr id="2" name="图片 4">
            <a:extLst>
              <a:ext uri="{FF2B5EF4-FFF2-40B4-BE49-F238E27FC236}">
                <a16:creationId xmlns:a16="http://schemas.microsoft.com/office/drawing/2014/main" id="{CF7730F5-AFF3-442B-891C-0A0E0692B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54" y="4120914"/>
            <a:ext cx="8500697" cy="273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3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21C9C9-5872-8D4F-8CE4-F9755D7F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/>
          <a:lstStyle/>
          <a:p>
            <a:r>
              <a:rPr lang="en-US" altLang="zh-CN" dirty="0"/>
              <a:t>List Recovery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12E0445-9A17-2B75-33D6-FB9ED44C7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" y="1244917"/>
            <a:ext cx="10296525" cy="3209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797E2A9-385C-9A32-E359-88DB855695D6}"/>
                  </a:ext>
                </a:extLst>
              </p:cNvPr>
              <p:cNvSpPr txBox="1"/>
              <p:nvPr/>
            </p:nvSpPr>
            <p:spPr>
              <a:xfrm>
                <a:off x="300037" y="4617719"/>
                <a:ext cx="48473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2400" dirty="0"/>
                  <a:t> corresponds to list-decoding.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797E2A9-385C-9A32-E359-88DB85569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37" y="4617719"/>
                <a:ext cx="4847353" cy="461665"/>
              </a:xfrm>
              <a:prstGeom prst="rect">
                <a:avLst/>
              </a:prstGeom>
              <a:blipFill>
                <a:blip r:embed="rId3"/>
                <a:stretch>
                  <a:fillRect l="-377" t="-7895" r="-1258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5C6A1553-FD4F-1160-4DEF-565FA24C38E7}"/>
              </a:ext>
            </a:extLst>
          </p:cNvPr>
          <p:cNvSpPr txBox="1"/>
          <p:nvPr/>
        </p:nvSpPr>
        <p:spPr>
          <a:xfrm>
            <a:off x="300037" y="5364480"/>
            <a:ext cx="105336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Application: equivalent to condenser (used to construct randomness extractor)</a:t>
            </a:r>
          </a:p>
          <a:p>
            <a:r>
              <a:rPr lang="en-US" altLang="zh-CN" sz="2400" dirty="0"/>
              <a:t>up to some parameter loss </a:t>
            </a:r>
            <a:r>
              <a:rPr lang="en-US" altLang="zh-CN" sz="2400" dirty="0">
                <a:solidFill>
                  <a:srgbClr val="7030A0"/>
                </a:solidFill>
              </a:rPr>
              <a:t>[GUV07], </a:t>
            </a:r>
            <a:r>
              <a:rPr lang="en-US" altLang="zh-CN" sz="2400" dirty="0"/>
              <a:t>and more.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0050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57C6E22-E875-E640-55E9-E0A3429F0A40}"/>
                  </a:ext>
                </a:extLst>
              </p:cNvPr>
              <p:cNvSpPr txBox="1"/>
              <p:nvPr/>
            </p:nvSpPr>
            <p:spPr>
              <a:xfrm>
                <a:off x="237931" y="526041"/>
                <a:ext cx="1035625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600" dirty="0"/>
                  <a:t>A random code with a large enough alphabet is </a:t>
                </a:r>
                <a14:m>
                  <m:oMath xmlns:m="http://schemas.openxmlformats.org/officeDocument/2006/math">
                    <m:r>
                      <a:rPr lang="en-US" altLang="zh-CN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altLang="zh-CN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altLang="zh-CN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altLang="zh-CN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altLang="zh-CN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altLang="zh-CN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zh-CN" altLang="en-US" sz="26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600" dirty="0"/>
                  <a:t>list recoverable with high probability.</a:t>
                </a:r>
                <a:endParaRPr lang="zh-CN" altLang="en-US" sz="26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57C6E22-E875-E640-55E9-E0A3429F0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31" y="526041"/>
                <a:ext cx="10356250" cy="892552"/>
              </a:xfrm>
              <a:prstGeom prst="rect">
                <a:avLst/>
              </a:prstGeom>
              <a:blipFill>
                <a:blip r:embed="rId2"/>
                <a:stretch>
                  <a:fillRect l="-1059" t="-5442" b="-1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内容占位符 2">
            <a:extLst>
              <a:ext uri="{FF2B5EF4-FFF2-40B4-BE49-F238E27FC236}">
                <a16:creationId xmlns:a16="http://schemas.microsoft.com/office/drawing/2014/main" id="{C459D935-E6FE-CF1D-7126-540EAED2D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31" y="1743515"/>
            <a:ext cx="10515600" cy="400110"/>
          </a:xfrm>
        </p:spPr>
        <p:txBody>
          <a:bodyPr>
            <a:normAutofit fontScale="92500" lnSpcReduction="20000"/>
          </a:bodyPr>
          <a:lstStyle/>
          <a:p>
            <a:pPr defTabSz="457200"/>
            <a:r>
              <a:rPr lang="en-US" altLang="zh-CN" sz="2800" dirty="0">
                <a:solidFill>
                  <a:srgbClr val="FF0000"/>
                </a:solidFill>
                <a:latin typeface="Corbel" panose="020B0503020204020204"/>
                <a:ea typeface="华文楷体" panose="02010600040101010101" pitchFamily="2" charset="-122"/>
              </a:rPr>
              <a:t>Central Open Problem: How to explicit construct such a code?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57456D9A-2074-18D7-6F4C-C8704B6119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076" y="2507456"/>
                <a:ext cx="11277600" cy="39421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r>
                  <a:rPr lang="en-US" altLang="zh-CN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Positive Results:</a:t>
                </a:r>
              </a:p>
              <a:p>
                <a:pPr defTabSz="457200"/>
                <a:r>
                  <a:rPr lang="en-US" altLang="zh-CN" sz="24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Guruswami-Rudra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(STOC’06), </a:t>
                </a:r>
                <a:r>
                  <a:rPr lang="en-US" altLang="zh-CN" sz="24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Guruswami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(CCC’11): </a:t>
                </a:r>
              </a:p>
              <a:p>
                <a:pPr marL="0" indent="0" defTabSz="45720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𝒑𝒐𝒍𝒚</m:t>
                        </m:r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d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-list recoverable</a:t>
                </a:r>
              </a:p>
              <a:p>
                <a:pPr defTabSz="457200"/>
                <a:r>
                  <a:rPr lang="en-US" altLang="zh-CN" sz="2400" b="1" dirty="0" err="1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Kopparty</a:t>
                </a:r>
                <a:r>
                  <a:rPr lang="en-US" altLang="zh-CN" sz="24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-Ron-Zewi-Saraf-</a:t>
                </a:r>
                <a:r>
                  <a:rPr lang="en-US" altLang="zh-CN" sz="2400" b="1" dirty="0" err="1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Wootters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(FOCS’18), </a:t>
                </a:r>
                <a:r>
                  <a:rPr lang="en-US" altLang="zh-CN" sz="24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Tamo 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(TIT’24):</a:t>
                </a:r>
              </a:p>
              <a:p>
                <a:pPr marL="0" indent="0" defTabSz="45720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  <m: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,(</m:t>
                            </m:r>
                            <m: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𝜺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  <m: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  <m: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)/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𝜺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-list recoverable. Alphabet size: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𝒑𝒐𝒍𝒚</m:t>
                        </m:r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altLang="zh-CN" sz="2400" b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defTabSz="457200"/>
                <a:r>
                  <a:rPr lang="en-US" altLang="zh-CN" sz="2400" b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Srivastava-</a:t>
                </a:r>
                <a:r>
                  <a:rPr lang="en-US" altLang="zh-CN" sz="2400" b="1" dirty="0" err="1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Tulsiani</a:t>
                </a:r>
                <a:r>
                  <a:rPr lang="en-US" altLang="zh-CN" sz="2400" b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 (25):</a:t>
                </a:r>
              </a:p>
              <a:p>
                <a:pPr marL="0" indent="0" defTabSz="45720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𝒆𝒙𝒑</m:t>
                        </m:r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𝒆𝒙𝒑</m:t>
                        </m:r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𝒆𝒙𝒑</m:t>
                        </m:r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𝒑𝒐𝒍𝒚</m:t>
                        </m:r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)))</m:t>
                        </m:r>
                      </m:e>
                    </m:d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-list recoverable. </a:t>
                </a:r>
              </a:p>
              <a:p>
                <a:pPr marL="0" indent="0" defTabSz="457200">
                  <a:buNone/>
                </a:pPr>
                <a:r>
                  <a:rPr lang="en-US" altLang="zh-CN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Alphabet size: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𝒆𝒙𝒑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𝒆𝒙𝒑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𝒑𝒐𝒍𝒚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)))</m:t>
                    </m:r>
                  </m:oMath>
                </a14:m>
                <a:endParaRPr lang="en-US" altLang="zh-CN" sz="24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 defTabSz="457200">
                  <a:buNone/>
                </a:pPr>
                <a:endParaRPr lang="en-US" altLang="zh-CN" sz="2400" b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 defTabSz="457200">
                  <a:buNone/>
                </a:pPr>
                <a:endParaRPr lang="en-US" altLang="zh-CN" sz="24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defTabSz="457200">
                  <a:buFont typeface="Arial" panose="020B0604020202020204" pitchFamily="34" charset="0"/>
                  <a:buNone/>
                </a:pPr>
                <a:endParaRPr lang="en-US" altLang="zh-CN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defTabSz="457200"/>
                <a:endParaRPr lang="en-US" altLang="zh-CN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defTabSz="457200"/>
                <a:endParaRPr lang="en-US" altLang="zh-CN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57456D9A-2074-18D7-6F4C-C8704B611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76" y="2507456"/>
                <a:ext cx="11277600" cy="3942154"/>
              </a:xfrm>
              <a:prstGeom prst="rect">
                <a:avLst/>
              </a:prstGeom>
              <a:blipFill>
                <a:blip r:embed="rId3"/>
                <a:stretch>
                  <a:fillRect l="-811" t="-2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97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E2669-7325-4A85-6155-B3CBEA260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Result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6B1C6B-A5C1-8034-0A5B-EF806CCC39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altLang="zh-CN" b="1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Chen-Zhang </a:t>
                </a:r>
                <a:r>
                  <a:rPr lang="en-US" altLang="zh-CN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(STOC’25):  </a:t>
                </a:r>
                <a:r>
                  <a:rPr lang="en-US" altLang="zh-CN" dirty="0"/>
                  <a:t>Any (folded) Reed-Solomon Code is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NOT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b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b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altLang="zh-CN" b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CN" b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altLang="zh-CN" b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altLang="zh-CN" b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altLang="zh-CN" b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/>
                  <a:t>-list recoverable.</a:t>
                </a:r>
              </a:p>
              <a:p>
                <a:pPr defTabSz="457200"/>
                <a:r>
                  <a:rPr lang="en-US" altLang="zh-CN" dirty="0"/>
                  <a:t>Can be extended to linear codes. </a:t>
                </a:r>
                <a:r>
                  <a:rPr lang="en-US" altLang="zh-CN" b="1" dirty="0">
                    <a:solidFill>
                      <a:srgbClr val="7030A0"/>
                    </a:solidFill>
                  </a:rPr>
                  <a:t>[Levi</a:t>
                </a:r>
                <a:r>
                  <a:rPr lang="en-US" b="1" dirty="0">
                    <a:solidFill>
                      <a:srgbClr val="7030A0"/>
                    </a:solidFill>
                  </a:rPr>
                  <a:t>–</a:t>
                </a:r>
                <a:r>
                  <a:rPr lang="en-US" b="1" dirty="0" err="1">
                    <a:solidFill>
                      <a:srgbClr val="7030A0"/>
                    </a:solidFill>
                  </a:rPr>
                  <a:t>Mosheiff</a:t>
                </a:r>
                <a:r>
                  <a:rPr lang="en-US" b="1" dirty="0">
                    <a:solidFill>
                      <a:srgbClr val="7030A0"/>
                    </a:solidFill>
                  </a:rPr>
                  <a:t> – </a:t>
                </a:r>
                <a:r>
                  <a:rPr lang="en-US" altLang="zh-CN" b="1" dirty="0">
                    <a:solidFill>
                      <a:srgbClr val="7030A0"/>
                    </a:solidFill>
                  </a:rPr>
                  <a:t>Shagrithaya’24, Li</a:t>
                </a:r>
                <a:r>
                  <a:rPr lang="en-US" b="1" dirty="0">
                    <a:solidFill>
                      <a:srgbClr val="7030A0"/>
                    </a:solidFill>
                  </a:rPr>
                  <a:t>–</a:t>
                </a:r>
                <a:r>
                  <a:rPr lang="en-US" altLang="zh-CN" b="1" dirty="0">
                    <a:solidFill>
                      <a:srgbClr val="7030A0"/>
                    </a:solidFill>
                  </a:rPr>
                  <a:t>Shagrithaya’25]</a:t>
                </a:r>
              </a:p>
              <a:p>
                <a:pPr defTabSz="457200"/>
                <a:r>
                  <a:rPr lang="en-US" altLang="zh-CN" dirty="0">
                    <a:solidFill>
                      <a:schemeClr val="tx1"/>
                    </a:solidFill>
                  </a:rPr>
                  <a:t>Upshot: </a:t>
                </a:r>
                <a:r>
                  <a:rPr lang="en-US" altLang="zh-CN" dirty="0"/>
                  <a:t>A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chieving optimal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list-</a:t>
                </a:r>
                <a:r>
                  <a:rPr lang="en-US" altLang="zh-CN" dirty="0" err="1">
                    <a:solidFill>
                      <a:schemeClr val="tx1"/>
                    </a:solidFill>
                  </a:rPr>
                  <a:t>recoverablity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 intrinsically requires </a:t>
                </a:r>
                <a:r>
                  <a:rPr lang="en-US" altLang="zh-CN" b="1" dirty="0">
                    <a:solidFill>
                      <a:schemeClr val="accent2"/>
                    </a:solidFill>
                  </a:rPr>
                  <a:t>non-linear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 construction.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6B1C6B-A5C1-8034-0A5B-EF806CCC39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681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526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FE11E49-A1C6-D85A-C985-7E5C78C8F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" y="533400"/>
            <a:ext cx="11744325" cy="228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F6A1DC4-E62C-B47B-412C-F16D00C335D6}"/>
                  </a:ext>
                </a:extLst>
              </p:cNvPr>
              <p:cNvSpPr txBox="1"/>
              <p:nvPr/>
            </p:nvSpPr>
            <p:spPr>
              <a:xfrm>
                <a:off x="103814" y="3084494"/>
                <a:ext cx="11198900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7030A0"/>
                    </a:solidFill>
                  </a:rPr>
                  <a:t>Conjecture:</a:t>
                </a:r>
                <a:r>
                  <a:rPr lang="en-US" altLang="zh-CN" sz="2800" dirty="0"/>
                  <a:t> This bound is tight when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</m:oMath>
                </a14:m>
                <a:r>
                  <a:rPr lang="en-US" altLang="zh-CN" sz="2800" dirty="0"/>
                  <a:t>. </a:t>
                </a:r>
              </a:p>
              <a:p>
                <a:r>
                  <a:rPr lang="en-US" altLang="zh-CN" sz="2800" dirty="0"/>
                  <a:t>Namely, for arbitrarily small constant slack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altLang="zh-CN" sz="2800" dirty="0"/>
                  <a:t>, we guess folded RS codes </a:t>
                </a:r>
              </a:p>
              <a:p>
                <a:r>
                  <a:rPr lang="en-US" altLang="zh-CN" sz="2800" dirty="0"/>
                  <a:t>achieve radius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altLang="zh-CN" sz="2800" dirty="0">
                    <a:solidFill>
                      <a:srgbClr val="FF0000"/>
                    </a:solidFill>
                  </a:rPr>
                  <a:t>. </a:t>
                </a:r>
              </a:p>
              <a:p>
                <a:endParaRPr lang="en-US" altLang="zh-CN" sz="2800" dirty="0">
                  <a:solidFill>
                    <a:srgbClr val="FF0000"/>
                  </a:solidFill>
                </a:endParaRPr>
              </a:p>
              <a:p>
                <a:r>
                  <a:rPr lang="en-US" altLang="zh-CN" sz="2800" dirty="0"/>
                  <a:t>Remark: Even existence of such linear </a:t>
                </a:r>
                <a:r>
                  <a:rPr lang="en-US" altLang="zh-CN" sz="2800"/>
                  <a:t>codes is </a:t>
                </a:r>
                <a:r>
                  <a:rPr lang="en-US" altLang="zh-CN" sz="2800" dirty="0"/>
                  <a:t>open!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F6A1DC4-E62C-B47B-412C-F16D00C33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4" y="3084494"/>
                <a:ext cx="11198900" cy="2246769"/>
              </a:xfrm>
              <a:prstGeom prst="rect">
                <a:avLst/>
              </a:prstGeom>
              <a:blipFill>
                <a:blip r:embed="rId3"/>
                <a:stretch>
                  <a:fillRect l="-1089" t="-2981" r="-163" b="-62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A0613C1-9F58-F488-3805-F9EBEDB2A814}"/>
                  </a:ext>
                </a:extLst>
              </p:cNvPr>
              <p:cNvSpPr txBox="1"/>
              <p:nvPr/>
            </p:nvSpPr>
            <p:spPr>
              <a:xfrm>
                <a:off x="103814" y="5478780"/>
                <a:ext cx="1119409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/>
                  <a:t>The smallest non-trivial case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zh-CN" altLang="en-US" sz="2800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800" dirty="0"/>
                  <a:t>is </a:t>
                </a:r>
                <a:r>
                  <a:rPr lang="en-US" altLang="zh-CN" sz="2800" b="1" dirty="0">
                    <a:solidFill>
                      <a:srgbClr val="FF0000"/>
                    </a:solidFill>
                  </a:rPr>
                  <a:t>confirmed</a:t>
                </a:r>
                <a:r>
                  <a:rPr lang="en-US" altLang="zh-CN" sz="2800" dirty="0"/>
                  <a:t> in our paper. </a:t>
                </a:r>
              </a:p>
              <a:p>
                <a:r>
                  <a:rPr lang="en-US" altLang="zh-CN" sz="2800" dirty="0"/>
                  <a:t>Other cases are either open or corollaries of known list-decoding results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A0613C1-9F58-F488-3805-F9EBEDB2A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4" y="5478780"/>
                <a:ext cx="11194090" cy="954107"/>
              </a:xfrm>
              <a:prstGeom prst="rect">
                <a:avLst/>
              </a:prstGeom>
              <a:blipFill>
                <a:blip r:embed="rId4"/>
                <a:stretch>
                  <a:fillRect l="-1089" t="-7051" r="-1089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296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3FB030-0DC4-1E64-F2F1-A79733F4A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en-US" altLang="zh-CN" dirty="0"/>
              <a:t>Proof Sketch of Main Result 1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8303FD2-E586-032C-8F54-BC907EDA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8758"/>
            <a:ext cx="12192000" cy="394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03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D045857-C0E4-4F61-AFF1-D8832E95B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93" y="0"/>
            <a:ext cx="10623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6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0ED6190-B466-3AAB-D85E-460645116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44" y="0"/>
            <a:ext cx="11077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11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B51C87C-B755-5B9F-1CD0-C612274CF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35" y="394864"/>
            <a:ext cx="9707330" cy="60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51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A82599B-756A-0900-29BE-4CCDE2BE49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lvl="0" defTabSz="457200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  <a:ea typeface="华文楷体" panose="02010600040101010101" pitchFamily="2" charset="-122"/>
                    <a:cs typeface="+mn-cs"/>
                  </a:rPr>
                  <a:t>A code over an alphabet </a:t>
                </a:r>
                <a14:m>
                  <m:oMath xmlns:m="http://schemas.openxmlformats.org/officeDocument/2006/math">
                    <m:r>
                      <a:rPr kumimoji="0" lang="en-US" altLang="zh-C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𝛴</m:t>
                    </m:r>
                  </m:oMath>
                </a14:m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  <a:ea typeface="华文楷体" panose="02010600040101010101" pitchFamily="2" charset="-122"/>
                    <a:cs typeface="+mn-cs"/>
                  </a:rPr>
                  <a:t> is a subset </a:t>
                </a:r>
                <a14:m>
                  <m:oMath xmlns:m="http://schemas.openxmlformats.org/officeDocument/2006/math">
                    <m:r>
                      <a:rPr kumimoji="0" lang="en-US" altLang="zh-CN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𝐶</m:t>
                    </m:r>
                    <m:r>
                      <a:rPr kumimoji="0" lang="zh-CN" alt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⊆</m:t>
                    </m:r>
                    <m:sSup>
                      <m:sSupPr>
                        <m:ctrlPr>
                          <a:rPr kumimoji="0" lang="zh-CN" alt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zh-CN" alt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𝛴</m:t>
                        </m:r>
                      </m:e>
                      <m:sup>
                        <m:r>
                          <a:rPr kumimoji="0" lang="zh-CN" alt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</m:sSup>
                  </m:oMath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A82599B-756A-0900-29BE-4CCDE2BE49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6D16732-F279-852A-6450-204379E417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defTabSz="457200"/>
                <a:r>
                  <a:rPr lang="en-US" altLang="zh-CN" sz="2800" dirty="0">
                    <a:solidFill>
                      <a:srgbClr val="F010F5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Rate:</a:t>
                </a:r>
                <a:r>
                  <a:rPr lang="en-US" altLang="zh-CN" sz="2800" b="1" dirty="0">
                    <a:solidFill>
                      <a:srgbClr val="F010F5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zh-CN" altLang="en-US" sz="28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𝛴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en-US" altLang="zh-CN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altLang="zh-CN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zh-CN" altLang="en-US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zh-CN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|</m:t>
                        </m:r>
                        <m:r>
                          <a:rPr lang="en-US" altLang="zh-CN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𝐶</m:t>
                        </m:r>
                        <m:r>
                          <a:rPr lang="en-US" altLang="zh-CN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|</m:t>
                        </m:r>
                      </m:num>
                      <m:den>
                        <m:r>
                          <a:rPr lang="en-US" altLang="zh-CN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𝑛</m:t>
                        </m:r>
                        <m:r>
                          <m:rPr>
                            <m:sty m:val="p"/>
                          </m:rPr>
                          <a:rPr lang="zh-CN" altLang="en-US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𝛴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 </a:t>
                </a:r>
              </a:p>
              <a:p>
                <a:pPr defTabSz="457200">
                  <a:spcAft>
                    <a:spcPts val="600"/>
                  </a:spcAft>
                </a:pPr>
                <a:r>
                  <a:rPr lang="en-US" altLang="zh-CN" sz="2800" dirty="0">
                    <a:solidFill>
                      <a:srgbClr val="F010F5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Minimum </a:t>
                </a:r>
                <a:r>
                  <a:rPr lang="en-US" altLang="zh-CN" dirty="0">
                    <a:solidFill>
                      <a:srgbClr val="F010F5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(Relative) </a:t>
                </a:r>
                <a:r>
                  <a:rPr lang="en-US" altLang="zh-CN" sz="2800" dirty="0">
                    <a:solidFill>
                      <a:srgbClr val="F010F5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Distance:</a:t>
                </a:r>
                <a:r>
                  <a:rPr lang="en-US" altLang="zh-CN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altLang="zh-CN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 </a:t>
                </a:r>
              </a:p>
              <a:p>
                <a:pPr defTabSz="457200">
                  <a:spcAft>
                    <a:spcPts val="600"/>
                  </a:spcAft>
                </a:pPr>
                <a:r>
                  <a:rPr lang="en-US" altLang="zh-CN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 </a:t>
                </a:r>
                <a:r>
                  <a:rPr lang="en-US" altLang="zh-CN" dirty="0">
                    <a:latin typeface="Corbel" panose="020B0503020204020204"/>
                    <a:ea typeface="华文楷体" panose="02010600040101010101" pitchFamily="2" charset="-122"/>
                  </a:rPr>
                  <a:t>Trade-off: </a:t>
                </a:r>
                <a:r>
                  <a:rPr lang="en-US" altLang="zh-CN" dirty="0">
                    <a:solidFill>
                      <a:srgbClr val="FF0000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Singleton Bound (1964): </a:t>
                </a:r>
                <a14:m>
                  <m:oMath xmlns:m="http://schemas.openxmlformats.org/officeDocument/2006/math">
                    <m:r>
                      <a:rPr lang="zh-CN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≤1−</m:t>
                    </m:r>
                    <m:r>
                      <a:rPr lang="en-US" altLang="zh-CN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US" altLang="zh-CN" sz="2800" dirty="0">
                  <a:solidFill>
                    <a:prstClr val="black"/>
                  </a:solidFill>
                  <a:latin typeface="Corbel" panose="020B0503020204020204"/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6D16732-F279-852A-6450-204379E417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68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B04251-9C39-9117-136B-489BDB043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40" y="174625"/>
            <a:ext cx="9494520" cy="793115"/>
          </a:xfrm>
        </p:spPr>
        <p:txBody>
          <a:bodyPr/>
          <a:lstStyle/>
          <a:p>
            <a:r>
              <a:rPr lang="en-US" altLang="zh-CN" dirty="0"/>
              <a:t>Folded Wronskian Matrix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90CB9EE-E697-3C20-6257-C4B74CD9B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0" y="896016"/>
            <a:ext cx="9269119" cy="41058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2DDBE1F-2FA2-A627-9FCB-91F5BE57D8B8}"/>
                  </a:ext>
                </a:extLst>
              </p:cNvPr>
              <p:cNvSpPr txBox="1"/>
              <p:nvPr/>
            </p:nvSpPr>
            <p:spPr>
              <a:xfrm>
                <a:off x="441960" y="5196840"/>
                <a:ext cx="102064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Fact: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zh-CN" sz="2000" dirty="0"/>
                  <a:t> are linearly independent, then the determinant of their Wronskian matrix</a:t>
                </a:r>
              </a:p>
              <a:p>
                <a:r>
                  <a:rPr lang="en-US" altLang="zh-CN" sz="2000" dirty="0"/>
                  <a:t>is a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non-zero</a:t>
                </a:r>
                <a:r>
                  <a:rPr lang="en-US" altLang="zh-CN" sz="2000" dirty="0"/>
                  <a:t> polynomial with degree at most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zh-CN" sz="2000" dirty="0"/>
                  <a:t>.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2DDBE1F-2FA2-A627-9FCB-91F5BE57D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" y="5196840"/>
                <a:ext cx="10206448" cy="707886"/>
              </a:xfrm>
              <a:prstGeom prst="rect">
                <a:avLst/>
              </a:prstGeom>
              <a:blipFill>
                <a:blip r:embed="rId3"/>
                <a:stretch>
                  <a:fillRect l="-657" t="-5172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060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49827-1071-20AB-F34F-39E18B0E1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058167-0DDA-2EE6-5D0C-A34D53C999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altLang="zh-CN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be the polynomials with degrees at most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underlying the codewords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zh-CN" sz="2800" dirty="0"/>
                  <a:t>By translating every vector, </a:t>
                </a:r>
                <a:r>
                  <a:rPr lang="en-US" altLang="zh-CN" sz="2800" dirty="0" err="1"/>
                  <a:t>w.l.o.g</a:t>
                </a:r>
                <a:r>
                  <a:rPr lang="en-US" altLang="zh-CN" dirty="0"/>
                  <a:t>,</a:t>
                </a:r>
                <a:r>
                  <a:rPr lang="en-US" altLang="zh-CN" sz="2800" dirty="0"/>
                  <a:t> we can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28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zh-CN" sz="2800" dirty="0" err="1"/>
                  <a:t>W.l.o.g</a:t>
                </a:r>
                <a:r>
                  <a:rPr lang="en-US" altLang="zh-CN" sz="2800" dirty="0"/>
                  <a:t>., </a:t>
                </a:r>
                <a:r>
                  <a:rPr lang="en-US" altLang="zh-CN" dirty="0"/>
                  <a:t>assume</a:t>
                </a:r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zh-CN" sz="2800" dirty="0"/>
                  <a:t> </a:t>
                </a:r>
                <a:r>
                  <a:rPr lang="en-US" altLang="zh-CN" dirty="0"/>
                  <a:t>form</a:t>
                </a:r>
                <a:r>
                  <a:rPr lang="en-US" altLang="zh-CN" sz="2800" dirty="0"/>
                  <a:t> a basis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span</m:t>
                    </m:r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zh-CN" sz="2800" dirty="0"/>
                  <a:t>The determinant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is a non-zero polynomial with degree less than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h𝑘</m:t>
                    </m:r>
                  </m:oMath>
                </a14:m>
                <a:r>
                  <a:rPr lang="en-US" altLang="zh-CN" sz="28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zh-CN" sz="2800" dirty="0"/>
                  <a:t>The determinant has at least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h𝑘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roots </a:t>
                </a:r>
                <a:r>
                  <a:rPr lang="en-US" altLang="zh-CN" sz="2800" dirty="0">
                    <a:solidFill>
                      <a:srgbClr val="C00000"/>
                    </a:solidFill>
                  </a:rPr>
                  <a:t>(hard part)</a:t>
                </a:r>
                <a:r>
                  <a:rPr lang="en-US" altLang="zh-CN" sz="2800" dirty="0"/>
                  <a:t>, leading to a contradiction.</a:t>
                </a:r>
              </a:p>
              <a:p>
                <a:endParaRPr lang="en-US" altLang="zh-CN" sz="28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058167-0DDA-2EE6-5D0C-A34D53C999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401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96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7A2272-297E-E4CA-46E0-C572E996FA9D}"/>
              </a:ext>
            </a:extLst>
          </p:cNvPr>
          <p:cNvSpPr/>
          <p:nvPr/>
        </p:nvSpPr>
        <p:spPr>
          <a:xfrm>
            <a:off x="4334940" y="2967335"/>
            <a:ext cx="3522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You!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075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EF7287F-2228-4D47-FF62-82F79581D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47" y="2427097"/>
            <a:ext cx="6009649" cy="40327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4">
                <a:extLst>
                  <a:ext uri="{FF2B5EF4-FFF2-40B4-BE49-F238E27FC236}">
                    <a16:creationId xmlns:a16="http://schemas.microsoft.com/office/drawing/2014/main" id="{0D439D7F-2AF3-459A-460F-B724DD0B56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94793"/>
                <a:ext cx="10468970" cy="1622717"/>
              </a:xfrm>
            </p:spPr>
            <p:txBody>
              <a:bodyPr>
                <a:normAutofit/>
              </a:bodyPr>
              <a:lstStyle/>
              <a:p>
                <a:pPr defTabSz="457200"/>
                <a:r>
                  <a:rPr lang="en-US" altLang="zh-CN" b="1" dirty="0">
                    <a:solidFill>
                      <a:srgbClr val="7030A0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Unique decoding</a:t>
                </a:r>
                <a:r>
                  <a:rPr lang="en-US" altLang="zh-CN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:  Find the unique codeword within a Hamming ball </a:t>
                </a:r>
                <a:r>
                  <a:rPr lang="en-US" altLang="zh-CN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of (relative) </a:t>
                </a:r>
                <a:r>
                  <a:rPr lang="en-US" altLang="zh-CN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radius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 is the fraction of errors.</a:t>
                </a:r>
              </a:p>
              <a:p>
                <a:pPr defTabSz="457200"/>
                <a:r>
                  <a:rPr lang="en-US" altLang="zh-CN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Can only correct up to </a:t>
                </a:r>
                <a14:m>
                  <m:oMath xmlns:m="http://schemas.openxmlformats.org/officeDocument/2006/math">
                    <m:r>
                      <a:rPr lang="zh-CN" alt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 fraction of errors</a:t>
                </a:r>
              </a:p>
              <a:p>
                <a:pPr marL="0" indent="0">
                  <a:buNone/>
                </a:pPr>
                <a:endParaRPr lang="en-US" altLang="zh-CN" sz="2800" dirty="0">
                  <a:solidFill>
                    <a:prstClr val="black"/>
                  </a:solidFill>
                  <a:latin typeface="Corbel" panose="020B0503020204020204"/>
                  <a:ea typeface="华文楷体" panose="02010600040101010101" pitchFamily="2" charset="-122"/>
                </a:endParaRP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2" name="内容占位符 4">
                <a:extLst>
                  <a:ext uri="{FF2B5EF4-FFF2-40B4-BE49-F238E27FC236}">
                    <a16:creationId xmlns:a16="http://schemas.microsoft.com/office/drawing/2014/main" id="{0D439D7F-2AF3-459A-460F-B724DD0B56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94793"/>
                <a:ext cx="10468970" cy="1622717"/>
              </a:xfrm>
              <a:blipFill>
                <a:blip r:embed="rId3"/>
                <a:stretch>
                  <a:fillRect l="-1048" t="-5993" r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603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1376A0D8-4DF9-6289-4143-836E468332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74321"/>
                <a:ext cx="10830636" cy="2278380"/>
              </a:xfrm>
            </p:spPr>
            <p:txBody>
              <a:bodyPr/>
              <a:lstStyle/>
              <a:p>
                <a:r>
                  <a:rPr lang="en-US" altLang="zh-CN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Decode from more than </a:t>
                </a:r>
                <a14:m>
                  <m:oMath xmlns:m="http://schemas.openxmlformats.org/officeDocument/2006/math">
                    <m:r>
                      <a:rPr lang="zh-CN" alt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 fraction </a:t>
                </a:r>
                <a:r>
                  <a:rPr lang="en-US" altLang="zh-CN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of </a:t>
                </a:r>
                <a:r>
                  <a:rPr lang="en-US" altLang="zh-CN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errors? List decoding!</a:t>
                </a:r>
              </a:p>
              <a:p>
                <a:pPr defTabSz="457200"/>
                <a:r>
                  <a:rPr lang="en-US" altLang="zh-CN" sz="2800" b="1" dirty="0">
                    <a:solidFill>
                      <a:srgbClr val="7030A0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List decoding: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sz="2800" dirty="0">
                    <a:solidFill>
                      <a:srgbClr val="7030A0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 </a:t>
                </a:r>
                <a:r>
                  <a:rPr lang="en-US" altLang="zh-CN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-list decodable if for any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zh-CN" alt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p>
                        <m:r>
                          <a:rPr lang="zh-CN" alt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, the</a:t>
                </a:r>
                <a:r>
                  <a:rPr lang="en-US" altLang="zh-CN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 H</a:t>
                </a:r>
                <a:r>
                  <a:rPr lang="en-US" altLang="zh-CN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amming ball centered at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 of </a:t>
                </a:r>
                <a:r>
                  <a:rPr lang="en-US" altLang="zh-CN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radius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 contains at most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zh-CN" altLang="en-US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 </a:t>
                </a:r>
                <a:r>
                  <a:rPr lang="en-US" altLang="zh-CN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codewords </a:t>
                </a:r>
                <a:r>
                  <a:rPr lang="en-US" altLang="zh-CN" sz="2800" dirty="0">
                    <a:solidFill>
                      <a:prstClr val="black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.</a:t>
                </a:r>
              </a:p>
              <a:p>
                <a:pPr marL="0" indent="0">
                  <a:buNone/>
                </a:pPr>
                <a:endParaRPr lang="en-US" altLang="zh-CN" sz="2800" dirty="0">
                  <a:solidFill>
                    <a:prstClr val="black"/>
                  </a:solidFill>
                  <a:latin typeface="Corbel" panose="020B0503020204020204"/>
                  <a:ea typeface="华文楷体" panose="02010600040101010101" pitchFamily="2" charset="-122"/>
                </a:endParaRP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1376A0D8-4DF9-6289-4143-836E468332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74321"/>
                <a:ext cx="10830636" cy="2278380"/>
              </a:xfrm>
              <a:blipFill>
                <a:blip r:embed="rId2"/>
                <a:stretch>
                  <a:fillRect l="-1014" t="-4278" r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234007AE-3684-3B08-B8F5-02A86164E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085" y="2478504"/>
            <a:ext cx="6029626" cy="403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B79ECF7-003E-0D76-3534-C42657C309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2303" y="2966598"/>
                <a:ext cx="10515600" cy="529590"/>
              </a:xfrm>
            </p:spPr>
            <p:txBody>
              <a:bodyPr>
                <a:normAutofit/>
              </a:bodyPr>
              <a:lstStyle/>
              <a:p>
                <a:pPr defTabSz="457200"/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altLang="zh-CN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(1/</m:t>
                        </m:r>
                        <m:r>
                          <a:rPr lang="en-US" altLang="zh-CN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altLang="zh-CN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 </a:t>
                </a:r>
                <a:r>
                  <a:rPr lang="en-US" altLang="zh-CN" sz="2400" dirty="0">
                    <a:solidFill>
                      <a:schemeClr val="accent1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is optimal: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B79ECF7-003E-0D76-3534-C42657C309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2303" y="2966598"/>
                <a:ext cx="10515600" cy="529590"/>
              </a:xfrm>
              <a:blipFill>
                <a:blip r:embed="rId2"/>
                <a:stretch>
                  <a:fillRect l="-812" t="-16092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914EF2FD-68B4-C19F-5FA1-4504DB374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989" y="3533298"/>
            <a:ext cx="7841071" cy="25246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F38DD28-86A9-3022-4326-A94AAD2A9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260" y="475028"/>
            <a:ext cx="7924800" cy="235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8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8044F-4261-4481-D18F-BA47CF682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Main Result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BF23E-E605-BB57-0139-3E35984B05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1800"/>
                  </a:spcAft>
                </a:pPr>
                <a:r>
                  <a:rPr lang="en-US" altLang="zh-CN" sz="2800" b="1" dirty="0">
                    <a:solidFill>
                      <a:srgbClr val="C00000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Question: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Do there exist </a:t>
                </a:r>
                <a:r>
                  <a:rPr lang="en-US" altLang="zh-CN" sz="2800" b="1" dirty="0">
                    <a:solidFill>
                      <a:srgbClr val="C00000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explicit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altLang="zh-C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(1/</m:t>
                        </m:r>
                        <m:r>
                          <a:rPr lang="en-US" altLang="zh-C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altLang="zh-C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CN" sz="2800" dirty="0">
                    <a:solidFill>
                      <a:schemeClr val="tx1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 list decodable codes?</a:t>
                </a:r>
                <a:endParaRPr lang="en-US" altLang="zh-CN" sz="2800" dirty="0">
                  <a:solidFill>
                    <a:srgbClr val="FF0000"/>
                  </a:solidFill>
                  <a:latin typeface="Corbel" panose="020B0503020204020204"/>
                  <a:ea typeface="华文楷体" panose="02010600040101010101" pitchFamily="2" charset="-122"/>
                </a:endParaRP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altLang="zh-CN" sz="2800" b="1" dirty="0">
                    <a:solidFill>
                      <a:schemeClr val="accent1">
                        <a:lumMod val="75000"/>
                      </a:schemeClr>
                    </a:solidFill>
                    <a:latin typeface="Corbel" panose="020B0503020204020204"/>
                    <a:ea typeface="华文楷体" panose="02010600040101010101" pitchFamily="2" charset="-122"/>
                  </a:rPr>
                  <a:t>Answer: </a:t>
                </a:r>
                <a:r>
                  <a:rPr lang="en-US" altLang="zh-CN" sz="2800" dirty="0">
                    <a:latin typeface="Corbel" panose="020B0503020204020204"/>
                    <a:ea typeface="华文楷体" panose="02010600040101010101" pitchFamily="2" charset="-122"/>
                  </a:rPr>
                  <a:t>(Chen</a:t>
                </a:r>
                <a:r>
                  <a:rPr lang="en-US" sz="2800" dirty="0">
                    <a:latin typeface="Corbel" panose="020B0503020204020204"/>
                    <a:ea typeface="华文楷体" panose="02010600040101010101" pitchFamily="2" charset="-122"/>
                  </a:rPr>
                  <a:t>–</a:t>
                </a:r>
                <a:r>
                  <a:rPr lang="en-US" altLang="zh-CN" sz="2800" dirty="0">
                    <a:latin typeface="Corbel" panose="020B0503020204020204"/>
                    <a:ea typeface="华文楷体" panose="02010600040101010101" pitchFamily="2" charset="-122"/>
                  </a:rPr>
                  <a:t>Zhang ’25):</a:t>
                </a:r>
                <a:r>
                  <a:rPr lang="en-US" altLang="zh-CN" dirty="0">
                    <a:latin typeface="Corbel" panose="020B0503020204020204"/>
                    <a:ea typeface="华文楷体" panose="02010600040101010101" pitchFamily="2" charset="-122"/>
                  </a:rPr>
                  <a:t> </a:t>
                </a:r>
                <a:r>
                  <a:rPr lang="en-US" altLang="zh-CN" sz="2800" dirty="0">
                    <a:latin typeface="Corbel" panose="020B0503020204020204"/>
                    <a:ea typeface="华文楷体" panose="02010600040101010101" pitchFamily="2" charset="-122"/>
                  </a:rPr>
                  <a:t>Yes, explicit 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folded Reed-Solomon codes </a:t>
                </a:r>
                <a:r>
                  <a:rPr lang="en-US" altLang="zh-CN" sz="2800" dirty="0">
                    <a:latin typeface="Corbel" panose="020B0503020204020204"/>
                    <a:ea typeface="华文楷体" panose="02010600040101010101" pitchFamily="2" charset="-122"/>
                  </a:rPr>
                  <a:t>and 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multiplicity codes </a:t>
                </a:r>
                <a:r>
                  <a:rPr lang="en-US" altLang="zh-CN" sz="2800" dirty="0">
                    <a:latin typeface="Corbel" panose="020B0503020204020204"/>
                    <a:ea typeface="华文楷体" panose="02010600040101010101" pitchFamily="2" charset="-122"/>
                  </a:rPr>
                  <a:t>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altLang="zh-C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(1/</m:t>
                        </m:r>
                        <m:r>
                          <a:rPr lang="en-US" altLang="zh-C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altLang="zh-C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CN" sz="2800" dirty="0">
                    <a:solidFill>
                      <a:schemeClr val="tx1"/>
                    </a:solidFill>
                    <a:latin typeface="Corbel" panose="020B0503020204020204"/>
                    <a:ea typeface="华文楷体" panose="02010600040101010101" pitchFamily="2" charset="-122"/>
                  </a:rPr>
                  <a:t> list decodable.</a:t>
                </a:r>
                <a:endParaRPr lang="en-US" altLang="zh-CN" sz="2800" dirty="0">
                  <a:latin typeface="Corbel" panose="020B0503020204020204"/>
                  <a:ea typeface="华文楷体" panose="02010600040101010101" pitchFamily="2" charset="-12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BF23E-E605-BB57-0139-3E35984B05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78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AB3FA22-552A-9E41-1D27-4F3E9D452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24" y="143522"/>
            <a:ext cx="12192000" cy="657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06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8027935-B9FB-61F2-A36C-92DB53932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1219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44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1897F97-FD74-4543-D130-5B2C2B0106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2419" y="746760"/>
                <a:ext cx="11657907" cy="6217920"/>
              </a:xfrm>
            </p:spPr>
            <p:txBody>
              <a:bodyPr>
                <a:normAutofit/>
              </a:bodyPr>
              <a:lstStyle/>
              <a:p>
                <a:pPr defTabSz="457200"/>
                <a:r>
                  <a:rPr lang="en-US" altLang="zh-CN" sz="24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Guruswami-Rudra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(STOC’06): </a:t>
                </a:r>
              </a:p>
              <a:p>
                <a:pPr marL="0" indent="0" defTabSz="457200">
                  <a:buNone/>
                </a:pPr>
                <a:r>
                  <a:rPr lang="en-US" altLang="zh-CN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Folded RS codes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-list decodable.</a:t>
                </a:r>
              </a:p>
              <a:p>
                <a:pPr defTabSz="457200"/>
                <a:r>
                  <a:rPr lang="en-US" altLang="zh-CN" sz="24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Guruswami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(CCC’11), </a:t>
                </a:r>
                <a:r>
                  <a:rPr lang="en-US" altLang="zh-CN" sz="24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Guruswami-Wang 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(RANDOM’11) : </a:t>
                </a:r>
                <a:endParaRPr lang="en-US" altLang="zh-CN" sz="24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 defTabSz="457200">
                  <a:buNone/>
                </a:pP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Folded RS codes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-list decodable, </a:t>
                </a:r>
              </a:p>
              <a:p>
                <a:pPr marL="0" indent="0" defTabSz="457200">
                  <a:buNone/>
                </a:pPr>
                <a:r>
                  <a:rPr lang="en-US" altLang="zh-CN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 list in an 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b="1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dimensional affine subspace.</a:t>
                </a:r>
              </a:p>
              <a:p>
                <a:pPr defTabSz="457200"/>
                <a:r>
                  <a:rPr lang="en-US" altLang="zh-CN" sz="24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Dvir-Lovett </a:t>
                </a:r>
                <a:r>
                  <a:rPr lang="en-US" altLang="zh-CN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(STOC’12):</a:t>
                </a:r>
              </a:p>
              <a:p>
                <a:pPr marL="0" indent="0" defTabSz="457200">
                  <a:buNone/>
                </a:pP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Explicit Subcodes of folded RS codes that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-list decodable.</a:t>
                </a:r>
                <a:endParaRPr lang="en-US" altLang="zh-CN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defTabSz="457200"/>
                <a:r>
                  <a:rPr lang="en-US" altLang="zh-CN" sz="2400" b="1" dirty="0" err="1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Kopparty</a:t>
                </a:r>
                <a:r>
                  <a:rPr lang="en-US" altLang="zh-CN" sz="24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altLang="zh-CN" sz="2400" b="1" dirty="0" err="1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RonZewi</a:t>
                </a:r>
                <a:r>
                  <a:rPr lang="en-US" altLang="zh-CN" sz="24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-Saraf-</a:t>
                </a:r>
                <a:r>
                  <a:rPr lang="en-US" altLang="zh-CN" sz="2400" b="1" dirty="0" err="1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Wootters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(FOCS’18):</a:t>
                </a:r>
              </a:p>
              <a:p>
                <a:pPr marL="0" indent="0" defTabSz="457200">
                  <a:buNone/>
                </a:pP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Folded RS codes and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-list decodable.</a:t>
                </a:r>
                <a:endParaRPr lang="en-US" altLang="zh-CN" sz="24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defTabSz="457200"/>
                <a:r>
                  <a:rPr lang="en-US" altLang="zh-CN" sz="24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Tamo 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(TIT’24): </a:t>
                </a:r>
              </a:p>
              <a:p>
                <a:pPr marL="0" indent="0" defTabSz="457200">
                  <a:buNone/>
                </a:pP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Folded RS codes and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-list decodable.</a:t>
                </a:r>
              </a:p>
              <a:p>
                <a:pPr marL="0" indent="0" defTabSz="457200">
                  <a:buNone/>
                </a:pPr>
                <a:endParaRPr lang="en-US" altLang="zh-CN" sz="28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defTabSz="457200"/>
                <a:endParaRPr lang="en-US" altLang="zh-CN" sz="28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defTabSz="457200"/>
                <a:endParaRPr lang="en-US" altLang="zh-CN" sz="28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1897F97-FD74-4543-D130-5B2C2B0106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2419" y="746760"/>
                <a:ext cx="11657907" cy="6217920"/>
              </a:xfrm>
              <a:blipFill>
                <a:blip r:embed="rId2"/>
                <a:stretch>
                  <a:fillRect l="-784" t="-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121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803</Words>
  <Application>Microsoft Office PowerPoint</Application>
  <PresentationFormat>Widescreen</PresentationFormat>
  <Paragraphs>80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-apple-system</vt:lpstr>
      <vt:lpstr>等线</vt:lpstr>
      <vt:lpstr>等线 Light</vt:lpstr>
      <vt:lpstr>Arial</vt:lpstr>
      <vt:lpstr>Cambria Math</vt:lpstr>
      <vt:lpstr>Corbel</vt:lpstr>
      <vt:lpstr>Office 主题​​</vt:lpstr>
      <vt:lpstr>PowerPoint Presentation</vt:lpstr>
      <vt:lpstr>A code over an alphabet Σ is a subset C⊆Σ^n</vt:lpstr>
      <vt:lpstr>PowerPoint Presentation</vt:lpstr>
      <vt:lpstr>PowerPoint Presentation</vt:lpstr>
      <vt:lpstr>PowerPoint Presentation</vt:lpstr>
      <vt:lpstr>Main Result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 Recovery</vt:lpstr>
      <vt:lpstr>PowerPoint Presentation</vt:lpstr>
      <vt:lpstr>Main Result 2</vt:lpstr>
      <vt:lpstr>PowerPoint Presentation</vt:lpstr>
      <vt:lpstr>Proof Sketch of Main Result 1</vt:lpstr>
      <vt:lpstr>PowerPoint Presentation</vt:lpstr>
      <vt:lpstr>PowerPoint Presentation</vt:lpstr>
      <vt:lpstr>PowerPoint Presentation</vt:lpstr>
      <vt:lpstr>Folded Wronskian Matrix</vt:lpstr>
      <vt:lpstr>Proof Sketch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Yeyuan Chen</dc:creator>
  <cp:lastModifiedBy>Zeyu Guo</cp:lastModifiedBy>
  <cp:revision>16</cp:revision>
  <dcterms:created xsi:type="dcterms:W3CDTF">2025-04-24T19:44:41Z</dcterms:created>
  <dcterms:modified xsi:type="dcterms:W3CDTF">2025-06-24T06:07:42Z</dcterms:modified>
</cp:coreProperties>
</file>